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7" r:id="rId2"/>
    <p:sldId id="298" r:id="rId3"/>
    <p:sldId id="293" r:id="rId4"/>
    <p:sldId id="294" r:id="rId5"/>
    <p:sldId id="295" r:id="rId6"/>
    <p:sldId id="296" r:id="rId7"/>
    <p:sldId id="289" r:id="rId8"/>
    <p:sldId id="290" r:id="rId9"/>
    <p:sldId id="291" r:id="rId10"/>
    <p:sldId id="292" r:id="rId11"/>
    <p:sldId id="274" r:id="rId12"/>
    <p:sldId id="288" r:id="rId1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Don’t Overthink It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3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Max trap + activator, 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18x24 plate + stand to protect the max trap</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Make sure the shooting box is centered on the max trap</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9EE5EE7D-B5E7-4C4A-8EC5-A2923EC432E4}"/>
              </a:ext>
            </a:extLst>
          </p:cNvPr>
          <p:cNvPicPr>
            <a:picLocks noChangeAspect="1"/>
          </p:cNvPicPr>
          <p:nvPr/>
        </p:nvPicPr>
        <p:blipFill>
          <a:blip r:embed="rId5"/>
          <a:stretch>
            <a:fillRect/>
          </a:stretch>
        </p:blipFill>
        <p:spPr>
          <a:xfrm>
            <a:off x="1342373" y="3238150"/>
            <a:ext cx="4701981" cy="586358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909310"/>
          </a:xfrm>
          <a:prstGeom prst="rect">
            <a:avLst/>
          </a:prstGeom>
          <a:noFill/>
        </p:spPr>
        <p:txBody>
          <a:bodyPr wrap="square" rtlCol="0">
            <a:spAutoFit/>
          </a:bodyPr>
          <a:lstStyle/>
          <a:p>
            <a:pPr algn="ctr"/>
            <a:r>
              <a:rPr lang="en-US" b="1" dirty="0"/>
              <a:t>Full Send</a:t>
            </a:r>
          </a:p>
          <a:p>
            <a:pPr algn="ctr"/>
            <a:r>
              <a:rPr lang="en-US" b="1" dirty="0"/>
              <a:t>Written Stage Briefing</a:t>
            </a:r>
          </a:p>
          <a:p>
            <a:r>
              <a:rPr lang="en-US" dirty="0"/>
              <a:t>Full Send is a 30 round, 150 point, Comstock course of fire. There are 14 IPSC targets and 2 mini poppers. The best 2 hits on paper will score, and steel must fall to score. The start signal is audible.</a:t>
            </a:r>
          </a:p>
          <a:p>
            <a:endParaRPr lang="en-US" dirty="0"/>
          </a:p>
          <a:p>
            <a:r>
              <a:rPr lang="en-US" dirty="0"/>
              <a:t>The left swinger is activated by the left popper and the right swinger is activated by the right popper. Both swingers are visible at rest and must be activated before being engaged. Please check the activators prior to walkthrough and set them the same way every time.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617864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600708169"/>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Nom </a:t>
                      </a:r>
                      <a:r>
                        <a:rPr kumimoji="0" lang="en-US" sz="14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Nom</a:t>
                      </a:r>
                      <a:endPar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15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1 colt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8’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35CE912-5DC1-47BC-8BBB-7A064174B728}"/>
              </a:ext>
            </a:extLst>
          </p:cNvPr>
          <p:cNvPicPr>
            <a:picLocks noChangeAspect="1"/>
          </p:cNvPicPr>
          <p:nvPr/>
        </p:nvPicPr>
        <p:blipFill>
          <a:blip r:embed="rId5"/>
          <a:stretch>
            <a:fillRect/>
          </a:stretch>
        </p:blipFill>
        <p:spPr>
          <a:xfrm>
            <a:off x="180476" y="3514335"/>
            <a:ext cx="7025776" cy="51153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Nom </a:t>
            </a:r>
            <a:r>
              <a:rPr lang="en-US" b="1" dirty="0" err="1"/>
              <a:t>Nom</a:t>
            </a:r>
            <a:endParaRPr lang="en-US" b="1" dirty="0"/>
          </a:p>
          <a:p>
            <a:pPr algn="ctr"/>
            <a:r>
              <a:rPr lang="en-US" b="1" dirty="0"/>
              <a:t>Written Stage Briefing</a:t>
            </a:r>
          </a:p>
          <a:p>
            <a:r>
              <a:rPr lang="en-US" dirty="0"/>
              <a:t>Nom </a:t>
            </a:r>
            <a:r>
              <a:rPr lang="en-US" dirty="0" err="1"/>
              <a:t>Nom</a:t>
            </a:r>
            <a:r>
              <a:rPr lang="en-US" dirty="0"/>
              <a:t> is a 32 round, 160 point, Comstock course of fire. There are 15 USPSA targets, 1 colt popper, and 1 mini popper. The best 2 hits on paper will score, and steel must fall to score. The start signal is audible.</a:t>
            </a:r>
          </a:p>
          <a:p>
            <a:endParaRPr lang="en-US" dirty="0"/>
          </a:p>
          <a:p>
            <a:r>
              <a:rPr lang="en-US" dirty="0"/>
              <a:t>Handgun start position is anywhere inside the shooting area, wrists below belt. Handgun is loaded and holstered.</a:t>
            </a:r>
          </a:p>
          <a:p>
            <a:endParaRPr lang="en-US" dirty="0"/>
          </a:p>
          <a:p>
            <a:r>
              <a:rPr lang="en-US" dirty="0"/>
              <a:t>PCC start position is anywhere inside the shooting area, stock on belt. Carbine is loaded,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909310"/>
          </a:xfrm>
          <a:prstGeom prst="rect">
            <a:avLst/>
          </a:prstGeom>
          <a:noFill/>
        </p:spPr>
        <p:txBody>
          <a:bodyPr wrap="square" rtlCol="0">
            <a:spAutoFit/>
          </a:bodyPr>
          <a:lstStyle/>
          <a:p>
            <a:pPr algn="ctr"/>
            <a:r>
              <a:rPr lang="en-US" b="1" dirty="0"/>
              <a:t>Don’t Overthink It</a:t>
            </a:r>
          </a:p>
          <a:p>
            <a:pPr algn="ctr"/>
            <a:r>
              <a:rPr lang="en-US" b="1" dirty="0"/>
              <a:t>Written Stage Briefing</a:t>
            </a:r>
          </a:p>
          <a:p>
            <a:r>
              <a:rPr lang="en-US" dirty="0"/>
              <a:t>Don’t Overthink It is an 8 round, 40 point, Comstock speed shoot. There are 2 USPSA targets, 1 colt popper, and 3 mini poppers. The best 2 hits on paper will score, and steel must fall to score. The start signal is audible.</a:t>
            </a:r>
          </a:p>
          <a:p>
            <a:endParaRPr lang="en-US" dirty="0"/>
          </a:p>
          <a:p>
            <a:r>
              <a:rPr lang="en-US" dirty="0"/>
              <a:t>The max trap is activated by either of the leftmost mini poppers and remains visible at rest. The swinger is activated by the right mini popper and remains visible at rest. Please check the activators prior to walkthrough and set them the same way every time.</a:t>
            </a:r>
          </a:p>
          <a:p>
            <a:endParaRPr lang="en-US" dirty="0"/>
          </a:p>
          <a:p>
            <a:r>
              <a:rPr lang="en-US" dirty="0"/>
              <a:t>Handgun start position is in shooting box, wrists below belt. Handgun is loaded and holstered.</a:t>
            </a:r>
          </a:p>
          <a:p>
            <a:endParaRPr lang="en-US" dirty="0"/>
          </a:p>
          <a:p>
            <a:r>
              <a:rPr lang="en-US" dirty="0"/>
              <a:t>PCC start position is in shooting box, stock on belt. Carbine is loaded,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31213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Have a Seat Over There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ISPC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 1 mini</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4 8’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364256D-F6C0-476C-949D-6F92C0F08675}"/>
              </a:ext>
            </a:extLst>
          </p:cNvPr>
          <p:cNvPicPr>
            <a:picLocks noChangeAspect="1"/>
          </p:cNvPicPr>
          <p:nvPr/>
        </p:nvPicPr>
        <p:blipFill>
          <a:blip r:embed="rId5"/>
          <a:stretch>
            <a:fillRect/>
          </a:stretch>
        </p:blipFill>
        <p:spPr>
          <a:xfrm>
            <a:off x="180476" y="3583161"/>
            <a:ext cx="7025776" cy="45868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Have a Seat Over There</a:t>
            </a:r>
          </a:p>
          <a:p>
            <a:pPr algn="ctr"/>
            <a:r>
              <a:rPr lang="en-US" b="1" dirty="0"/>
              <a:t>Written Stage Briefing</a:t>
            </a:r>
          </a:p>
          <a:p>
            <a:r>
              <a:rPr lang="en-US" dirty="0"/>
              <a:t>Have a Seat Over There is a 12 round, 60 point, Comstock course of fire. There are 4 IPSC targets, 3 colt poppers, and 1 mini popper. The best 2 hits on paper will score and steel must fall to score. The start signal is audible.</a:t>
            </a:r>
          </a:p>
          <a:p>
            <a:endParaRPr lang="en-US" dirty="0"/>
          </a:p>
          <a:p>
            <a:r>
              <a:rPr lang="en-US" dirty="0"/>
              <a:t>Start position is seated in chair, back against chair back, hands on knees. Firearm is unloaded and unpropped on the table. All magazines to be used on stage must also be on table.</a:t>
            </a:r>
          </a:p>
          <a:p>
            <a:endParaRPr lang="en-US" dirty="0"/>
          </a:p>
          <a:p>
            <a:r>
              <a:rPr lang="en-US" dirty="0"/>
              <a:t>Do not have to place gun or mags on marks, if table has marks.</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4382124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2415660"/>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Really Now, Can You Count?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USPSA</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Shooting box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62E9F18-9CE9-4AA8-A331-3A345518CB47}"/>
              </a:ext>
            </a:extLst>
          </p:cNvPr>
          <p:cNvPicPr>
            <a:picLocks noChangeAspect="1"/>
          </p:cNvPicPr>
          <p:nvPr/>
        </p:nvPicPr>
        <p:blipFill>
          <a:blip r:embed="rId5"/>
          <a:stretch>
            <a:fillRect/>
          </a:stretch>
        </p:blipFill>
        <p:spPr>
          <a:xfrm>
            <a:off x="2610063" y="3279465"/>
            <a:ext cx="2095074" cy="58748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078313"/>
          </a:xfrm>
          <a:prstGeom prst="rect">
            <a:avLst/>
          </a:prstGeom>
          <a:noFill/>
        </p:spPr>
        <p:txBody>
          <a:bodyPr wrap="square" rtlCol="0">
            <a:spAutoFit/>
          </a:bodyPr>
          <a:lstStyle/>
          <a:p>
            <a:pPr algn="ctr"/>
            <a:r>
              <a:rPr lang="en-US" b="1" dirty="0">
                <a:latin typeface="Arial" charset="0"/>
                <a:ea typeface="ＭＳ Ｐゴシック" pitchFamily="-112" charset="-128"/>
                <a:cs typeface="Times New Roman" pitchFamily="-112" charset="0"/>
              </a:rPr>
              <a:t>Really Now, Can You Count?</a:t>
            </a:r>
            <a:endParaRPr lang="en-US" b="1" dirty="0"/>
          </a:p>
          <a:p>
            <a:pPr algn="ctr"/>
            <a:r>
              <a:rPr lang="en-US" b="1" dirty="0"/>
              <a:t>Written Stage Briefing</a:t>
            </a:r>
          </a:p>
          <a:p>
            <a:r>
              <a:rPr lang="en-US" dirty="0"/>
              <a:t>Really Now, Can You Count is an 18 round, 90 point, Virginia Count standard exercise. There are 3 USPSA targets. The best 6 hits on paper wills score. The start signal is audible.</a:t>
            </a:r>
          </a:p>
          <a:p>
            <a:endParaRPr lang="en-US" dirty="0"/>
          </a:p>
          <a:p>
            <a:r>
              <a:rPr lang="en-US" dirty="0"/>
              <a:t>Handgun start position is in shooting box, wrists below belt. Handgun is loaded and holstered.</a:t>
            </a:r>
          </a:p>
          <a:p>
            <a:endParaRPr lang="en-US" dirty="0"/>
          </a:p>
          <a:p>
            <a:r>
              <a:rPr lang="en-US" dirty="0"/>
              <a:t>PCC start position is in shooting box. Loaded carbine is held with both hands, stock on belt, safety on.</a:t>
            </a:r>
          </a:p>
          <a:p>
            <a:endParaRPr lang="en-US" dirty="0"/>
          </a:p>
          <a:p>
            <a:r>
              <a:rPr lang="en-US" dirty="0"/>
              <a:t>String 1: Engage T1 and T2 in any order with only 3 rounds each, perform a mandatory reload and then engage T3 with only 2 rounds.</a:t>
            </a:r>
          </a:p>
          <a:p>
            <a:r>
              <a:rPr lang="en-US" dirty="0"/>
              <a:t>String 2: Engage T3 with only 4 rounds, perform a mandatory reload and then engage T1 and T2 in any order with only 3 rounds each STRONG HAND ONLY.</a:t>
            </a:r>
          </a:p>
        </p:txBody>
      </p:sp>
    </p:spTree>
    <p:extLst>
      <p:ext uri="{BB962C8B-B14F-4D97-AF65-F5344CB8AC3E}">
        <p14:creationId xmlns:p14="http://schemas.microsoft.com/office/powerpoint/2010/main" val="3603961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Scoot </a:t>
                      </a:r>
                      <a:r>
                        <a:rPr kumimoji="0" lang="en-US" sz="14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Scoot</a:t>
                      </a: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t>
                      </a:r>
                      <a:r>
                        <a:rPr kumimoji="0" lang="en-US" sz="14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Scoot</a:t>
                      </a:r>
                      <a:endPar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13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headshot, 1 right diagonal HC, 1 tuxedo</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E1BB581-D2EA-4D5C-8D0C-CC9FD3B809B1}"/>
              </a:ext>
            </a:extLst>
          </p:cNvPr>
          <p:cNvPicPr>
            <a:picLocks noChangeAspect="1"/>
          </p:cNvPicPr>
          <p:nvPr/>
        </p:nvPicPr>
        <p:blipFill>
          <a:blip r:embed="rId5"/>
          <a:stretch>
            <a:fillRect/>
          </a:stretch>
        </p:blipFill>
        <p:spPr>
          <a:xfrm>
            <a:off x="180476" y="3659376"/>
            <a:ext cx="7025776" cy="36229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247317"/>
          </a:xfrm>
          <a:prstGeom prst="rect">
            <a:avLst/>
          </a:prstGeom>
          <a:noFill/>
        </p:spPr>
        <p:txBody>
          <a:bodyPr wrap="square" rtlCol="0">
            <a:spAutoFit/>
          </a:bodyPr>
          <a:lstStyle/>
          <a:p>
            <a:pPr algn="ctr"/>
            <a:r>
              <a:rPr lang="en-US" b="1" dirty="0"/>
              <a:t>Scoot </a:t>
            </a:r>
            <a:r>
              <a:rPr lang="en-US" b="1" dirty="0" err="1"/>
              <a:t>Scoot</a:t>
            </a:r>
            <a:r>
              <a:rPr lang="en-US" b="1" dirty="0"/>
              <a:t> </a:t>
            </a:r>
            <a:r>
              <a:rPr lang="en-US" b="1" dirty="0" err="1"/>
              <a:t>Scoot</a:t>
            </a:r>
            <a:endParaRPr lang="en-US" b="1" dirty="0"/>
          </a:p>
          <a:p>
            <a:pPr algn="ctr"/>
            <a:r>
              <a:rPr lang="en-US" b="1" dirty="0"/>
              <a:t>Written Stage Briefing</a:t>
            </a:r>
          </a:p>
          <a:p>
            <a:r>
              <a:rPr lang="en-US" dirty="0"/>
              <a:t>Scoot </a:t>
            </a:r>
            <a:r>
              <a:rPr lang="en-US" dirty="0" err="1"/>
              <a:t>Scoot</a:t>
            </a:r>
            <a:r>
              <a:rPr lang="en-US" dirty="0"/>
              <a:t> </a:t>
            </a:r>
            <a:r>
              <a:rPr lang="en-US" dirty="0" err="1"/>
              <a:t>Scoot</a:t>
            </a:r>
            <a:r>
              <a:rPr lang="en-US" dirty="0"/>
              <a:t> is a 27 round, 135 point, Comstock course of fire. There are 13 USPSA targets and 1 colt popper. The best 2 hits on paper will score, and steel must fall to score. The start signal is audible.</a:t>
            </a:r>
          </a:p>
          <a:p>
            <a:endParaRPr lang="en-US" dirty="0"/>
          </a:p>
          <a:p>
            <a:r>
              <a:rPr lang="en-US" dirty="0"/>
              <a:t>Handgun start position is both feet touching any fault line, wrists below belt. Handgun is loaded and holstered.</a:t>
            </a:r>
          </a:p>
          <a:p>
            <a:endParaRPr lang="en-US" dirty="0"/>
          </a:p>
          <a:p>
            <a:r>
              <a:rPr lang="en-US" dirty="0"/>
              <a:t>PCC start position is both feet touching any fault line,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555248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Full Send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ISPC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medium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Rear of shooting area should be 30’ across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tuxedo,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E9ECE5CF-8264-4440-B4EB-86BDBB68D4CB}"/>
              </a:ext>
            </a:extLst>
          </p:cNvPr>
          <p:cNvPicPr>
            <a:picLocks noChangeAspect="1"/>
          </p:cNvPicPr>
          <p:nvPr/>
        </p:nvPicPr>
        <p:blipFill>
          <a:blip r:embed="rId5"/>
          <a:stretch>
            <a:fillRect/>
          </a:stretch>
        </p:blipFill>
        <p:spPr>
          <a:xfrm>
            <a:off x="180476" y="3640822"/>
            <a:ext cx="7030946" cy="3078338"/>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1641</TotalTime>
  <Words>1109</Words>
  <Application>Microsoft Office PowerPoint</Application>
  <PresentationFormat>Custom</PresentationFormat>
  <Paragraphs>131</Paragraphs>
  <Slides>12</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220</cp:revision>
  <cp:lastPrinted>2016-01-15T21:54:08Z</cp:lastPrinted>
  <dcterms:created xsi:type="dcterms:W3CDTF">2002-08-21T12:11:08Z</dcterms:created>
  <dcterms:modified xsi:type="dcterms:W3CDTF">2020-11-18T23:37:05Z</dcterms:modified>
  <cp:category>Shooting</cp:category>
</cp:coreProperties>
</file>

<file path=docProps/thumbnail.jpeg>
</file>